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3"/>
  </p:notesMasterIdLst>
  <p:sldIdLst>
    <p:sldId id="256" r:id="rId2"/>
    <p:sldId id="274" r:id="rId3"/>
    <p:sldId id="285" r:id="rId4"/>
    <p:sldId id="272" r:id="rId5"/>
    <p:sldId id="273" r:id="rId6"/>
    <p:sldId id="275" r:id="rId7"/>
    <p:sldId id="276" r:id="rId8"/>
    <p:sldId id="278" r:id="rId9"/>
    <p:sldId id="279" r:id="rId10"/>
    <p:sldId id="277" r:id="rId11"/>
    <p:sldId id="280" r:id="rId12"/>
    <p:sldId id="281" r:id="rId13"/>
    <p:sldId id="282" r:id="rId14"/>
    <p:sldId id="283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71" r:id="rId26"/>
    <p:sldId id="268" r:id="rId27"/>
    <p:sldId id="269" r:id="rId28"/>
    <p:sldId id="270" r:id="rId29"/>
    <p:sldId id="284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2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17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23CFB-094E-C849-988B-5417B6EB4DA0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4653C-7548-434E-9898-E5B53FACA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73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4653C-7548-434E-9898-E5B53FACAF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27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4653C-7548-434E-9898-E5B53FACAF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8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B53A7-3209-46A6-9454-F38EAC8F11E7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227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B53A7-3209-46A6-9454-F38EAC8F11E7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532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B53A7-3209-46A6-9454-F38EAC8F11E7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023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B53A7-3209-46A6-9454-F38EAC8F11E7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 userDrawn="1"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422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B53A7-3209-46A6-9454-F38EAC8F11E7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723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B53A7-3209-46A6-9454-F38EAC8F11E7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24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B53A7-3209-46A6-9454-F38EAC8F11E7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29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B53A7-3209-46A6-9454-F38EAC8F11E7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506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B53A7-3209-46A6-9454-F38EAC8F11E7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196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B53A7-3209-46A6-9454-F38EAC8F11E7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431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4B53A7-3209-46A6-9454-F38EAC8F11E7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69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10/30/20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88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inwp.com/blog/angular-vs-vue-vs-react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zh-hans.reactjs.org/docs/state-and-lifecycle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zh-hans.reactjs.org/docs/handling-events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zh-hans.reactjs.org/docs/conditional-rendering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h-hans.reactjs.org/docs/create-a-new-react-app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oob.com/react/react-install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oob.com/react/react-install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h-hans.reactjs.org/docs/hello-world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2FB8AB-29B4-43AB-BDE3-B34F9A939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2" b="5978"/>
          <a:stretch/>
        </p:blipFill>
        <p:spPr>
          <a:xfrm>
            <a:off x="23" y="0"/>
            <a:ext cx="12191977" cy="685802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55449-2A37-CC40-B719-EE7F994DC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6626764" cy="1844900"/>
          </a:xfrm>
        </p:spPr>
        <p:txBody>
          <a:bodyPr anchor="t">
            <a:normAutofit fontScale="90000"/>
          </a:bodyPr>
          <a:lstStyle/>
          <a:p>
            <a:r>
              <a:rPr lang="en-US" altLang="zh-CN" sz="6600" dirty="0">
                <a:solidFill>
                  <a:schemeClr val="bg1"/>
                </a:solidFill>
              </a:rPr>
              <a:t>UOW</a:t>
            </a:r>
            <a:r>
              <a:rPr lang="zh-CN" altLang="en-US" sz="6600" dirty="0">
                <a:solidFill>
                  <a:schemeClr val="bg1"/>
                </a:solidFill>
              </a:rPr>
              <a:t> </a:t>
            </a:r>
            <a:r>
              <a:rPr lang="en-US" altLang="zh-CN" sz="6600" dirty="0">
                <a:solidFill>
                  <a:schemeClr val="bg1"/>
                </a:solidFill>
              </a:rPr>
              <a:t>ISIT207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sz="2800" dirty="0">
                <a:solidFill>
                  <a:schemeClr val="bg1"/>
                </a:solidFill>
              </a:rPr>
              <a:t>Week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12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(React)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br>
              <a:rPr lang="en-AU" altLang="zh-CN" dirty="0">
                <a:solidFill>
                  <a:schemeClr val="bg1"/>
                </a:solidFill>
              </a:rPr>
            </a:br>
            <a:br>
              <a:rPr lang="en-AU" altLang="zh-CN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1250D1-25F3-804A-B5C2-4D9588615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5711251"/>
            <a:ext cx="8770357" cy="759217"/>
          </a:xfrm>
        </p:spPr>
        <p:txBody>
          <a:bodyPr anchor="b">
            <a:normAutofit fontScale="92500" lnSpcReduction="10000"/>
          </a:bodyPr>
          <a:lstStyle/>
          <a:p>
            <a:r>
              <a:rPr lang="zh-CN" altLang="en-US" u="sng" dirty="0">
                <a:solidFill>
                  <a:schemeClr val="bg1"/>
                </a:solidFill>
              </a:rPr>
              <a:t>         </a:t>
            </a:r>
            <a:endParaRPr lang="en-US" altLang="zh-CN" u="sng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  </a:t>
            </a:r>
            <a:r>
              <a:rPr lang="en-US" altLang="zh-CN" dirty="0">
                <a:solidFill>
                  <a:schemeClr val="bg1"/>
                </a:solidFill>
              </a:rPr>
              <a:t>dketony1@gmail.com</a:t>
            </a:r>
            <a:r>
              <a:rPr lang="zh-CN" altLang="en-US" dirty="0">
                <a:solidFill>
                  <a:schemeClr val="bg1"/>
                </a:solidFill>
              </a:rPr>
              <a:t>              </a:t>
            </a:r>
            <a:r>
              <a:rPr lang="en-US" altLang="zh-CN" dirty="0" err="1">
                <a:solidFill>
                  <a:schemeClr val="bg1"/>
                </a:solidFill>
              </a:rPr>
              <a:t>Rs_wechatt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409ACCF-4097-3142-AE38-4AACFDFFE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1360" y="5565918"/>
            <a:ext cx="3340620" cy="12920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2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06D443FC-980A-BB42-8CE6-E4B610660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39" y="6026591"/>
            <a:ext cx="465823" cy="465823"/>
          </a:xfrm>
          <a:prstGeom prst="rect">
            <a:avLst/>
          </a:prstGeom>
        </p:spPr>
      </p:pic>
      <p:sp>
        <p:nvSpPr>
          <p:cNvPr id="65" name="Subtitle 2">
            <a:extLst>
              <a:ext uri="{FF2B5EF4-FFF2-40B4-BE49-F238E27FC236}">
                <a16:creationId xmlns:a16="http://schemas.microsoft.com/office/drawing/2014/main" id="{C1F2D15B-FB97-5641-81F4-23EE8632CBF7}"/>
              </a:ext>
            </a:extLst>
          </p:cNvPr>
          <p:cNvSpPr txBox="1">
            <a:spLocks/>
          </p:cNvSpPr>
          <p:nvPr/>
        </p:nvSpPr>
        <p:spPr>
          <a:xfrm>
            <a:off x="643466" y="1978703"/>
            <a:ext cx="5449479" cy="1003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Lecturer: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DKE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Tony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Lecture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Date: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30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Oct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2020</a:t>
            </a:r>
          </a:p>
        </p:txBody>
      </p:sp>
      <p:pic>
        <p:nvPicPr>
          <p:cNvPr id="72" name="Picture 71" descr="A picture containing room&#10;&#10;Description automatically generated">
            <a:extLst>
              <a:ext uri="{FF2B5EF4-FFF2-40B4-BE49-F238E27FC236}">
                <a16:creationId xmlns:a16="http://schemas.microsoft.com/office/drawing/2014/main" id="{465F6DD0-899D-D542-9F4B-2C3110587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918" y="6056571"/>
            <a:ext cx="428888" cy="42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78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en-AU" b="1" dirty="0"/>
              <a:t>JSX </a:t>
            </a:r>
            <a:r>
              <a:rPr lang="ja-JP" altLang="en-US" b="1"/>
              <a:t>简介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FE310E5-305A-BE40-8212-12F03434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09" y="932262"/>
            <a:ext cx="10594694" cy="57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60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en-AU" b="1" dirty="0"/>
              <a:t>JSX </a:t>
            </a:r>
            <a:r>
              <a:rPr lang="ja-JP" altLang="en-US" b="1"/>
              <a:t>简介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915133-A76E-9D49-A237-61FCE4785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36" y="1229744"/>
            <a:ext cx="11335063" cy="475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4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en-AU" b="1" dirty="0"/>
              <a:t>JSX </a:t>
            </a:r>
            <a:r>
              <a:rPr lang="ja-JP" altLang="en-US" b="1"/>
              <a:t>简介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pic>
        <p:nvPicPr>
          <p:cNvPr id="4" name="Picture 3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5EB998AF-0D14-8147-8FFE-150506878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37" y="1184478"/>
            <a:ext cx="11244105" cy="492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59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en-AU" b="1" dirty="0"/>
              <a:t>JSX </a:t>
            </a:r>
            <a:r>
              <a:rPr lang="ja-JP" altLang="en-US" b="1"/>
              <a:t>简介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470E00-1022-E64B-90DE-B57EBF508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37" y="954927"/>
            <a:ext cx="11161853" cy="552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09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en-AU" b="1" dirty="0"/>
              <a:t>JSX </a:t>
            </a:r>
            <a:r>
              <a:rPr lang="ja-JP" altLang="en-US" b="1"/>
              <a:t>简介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676BE17-964B-584E-AF70-156CD1F05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37" y="1354316"/>
            <a:ext cx="11115554" cy="454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16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en-US" sz="3200" b="1" dirty="0"/>
              <a:t>React</a:t>
            </a:r>
            <a:r>
              <a:rPr lang="zh-CN" altLang="en-US" sz="3200" b="1" dirty="0"/>
              <a:t> </a:t>
            </a:r>
            <a:r>
              <a:rPr lang="en-US" sz="3200" b="1" dirty="0" err="1"/>
              <a:t>元素渲染</a:t>
            </a:r>
            <a:endParaRPr lang="en-US" sz="32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CF4517-3948-654D-A4CA-026EF0584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37" y="1550115"/>
            <a:ext cx="11200869" cy="34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97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en-US" sz="3200" b="1" dirty="0"/>
              <a:t>React</a:t>
            </a:r>
            <a:r>
              <a:rPr lang="zh-CN" altLang="en-US" sz="3200" b="1" dirty="0"/>
              <a:t> </a:t>
            </a:r>
            <a:r>
              <a:rPr lang="en-US" sz="3200" b="1" dirty="0" err="1"/>
              <a:t>元素渲染</a:t>
            </a:r>
            <a:endParaRPr lang="en-US" sz="32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86B72F-D615-BD4E-BE45-C795C374C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51" y="862276"/>
            <a:ext cx="10822752" cy="592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06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en-US" sz="3200" b="1" dirty="0"/>
              <a:t>React</a:t>
            </a:r>
            <a:r>
              <a:rPr lang="zh-CN" altLang="en-US" sz="3200" b="1" dirty="0"/>
              <a:t> </a:t>
            </a:r>
            <a:r>
              <a:rPr lang="en-US" sz="3200" b="1" dirty="0" err="1"/>
              <a:t>元素渲染</a:t>
            </a:r>
            <a:endParaRPr lang="en-US" sz="32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EC2F15B-93CB-944E-9D84-00799697C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06" y="836112"/>
            <a:ext cx="11160309" cy="602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74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en-US" sz="3200" b="1" dirty="0"/>
              <a:t>React</a:t>
            </a:r>
            <a:r>
              <a:rPr lang="zh-CN" altLang="en-US" sz="3200" b="1" dirty="0"/>
              <a:t> </a:t>
            </a:r>
            <a:r>
              <a:rPr lang="en-US" sz="3200" b="1" dirty="0" err="1"/>
              <a:t>元素渲染</a:t>
            </a:r>
            <a:endParaRPr lang="en-US" sz="32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4B4CA76-D574-8942-838C-F93C46816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34" y="896149"/>
            <a:ext cx="8597533" cy="188637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908FB7-0FB2-7F46-91A7-B257C57EF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799" y="2394941"/>
            <a:ext cx="6242628" cy="445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98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ja-JP" altLang="en-US" b="1"/>
              <a:t>组件 </a:t>
            </a:r>
            <a:r>
              <a:rPr lang="en-US" altLang="ja-JP" b="1" dirty="0"/>
              <a:t>&amp; </a:t>
            </a:r>
            <a:r>
              <a:rPr lang="en-AU" b="1" dirty="0"/>
              <a:t>Props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zh-CN" altLang="en-US" b="1" dirty="0"/>
              <a:t>入参</a:t>
            </a:r>
            <a:r>
              <a:rPr lang="en-US" altLang="zh-CN" b="1" dirty="0"/>
              <a:t>)</a:t>
            </a:r>
            <a:endParaRPr lang="en-AU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C227757-ACD9-5F41-B60C-C08DAD5ED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0" y="1814430"/>
            <a:ext cx="11197327" cy="280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ja-JP" altLang="en-US" b="1"/>
              <a:t>前端</a:t>
            </a:r>
            <a:r>
              <a:rPr lang="en-US" altLang="zh-CN" b="1" dirty="0"/>
              <a:t>3</a:t>
            </a:r>
            <a:r>
              <a:rPr lang="zh-CN" altLang="en-US" b="1" dirty="0"/>
              <a:t>大框架</a:t>
            </a:r>
            <a:endParaRPr lang="ja-JP" alt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参考</a:t>
            </a:r>
            <a:r>
              <a:rPr lang="zh-CN" altLang="en-US" sz="2000" dirty="0"/>
              <a:t>： </a:t>
            </a:r>
            <a:r>
              <a:rPr lang="en-AU" altLang="zh-CN" sz="2000" dirty="0">
                <a:hlinkClick r:id="rId3"/>
              </a:rPr>
              <a:t>https://www.codeinwp.com/blog/angular-vs-vue-vs-react/</a:t>
            </a:r>
            <a:endParaRPr lang="en-AU" altLang="zh-CN" sz="2000" dirty="0"/>
          </a:p>
          <a:p>
            <a:endParaRPr lang="en-US" sz="2000" dirty="0"/>
          </a:p>
        </p:txBody>
      </p:sp>
      <p:pic>
        <p:nvPicPr>
          <p:cNvPr id="1026" name="Picture 2" descr="Vue vs Angular vs React in 2019— Answered | by Vamshi Krishna | Medium">
            <a:extLst>
              <a:ext uri="{FF2B5EF4-FFF2-40B4-BE49-F238E27FC236}">
                <a16:creationId xmlns:a16="http://schemas.microsoft.com/office/drawing/2014/main" id="{4BB04CC2-100D-024B-917E-14D0DC85A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95" y="1823065"/>
            <a:ext cx="10710441" cy="417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284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ja-JP" altLang="en-US" b="1"/>
              <a:t>组件 </a:t>
            </a:r>
            <a:r>
              <a:rPr lang="en-US" altLang="ja-JP" b="1" dirty="0"/>
              <a:t>&amp; </a:t>
            </a:r>
            <a:r>
              <a:rPr lang="en-AU" b="1" dirty="0"/>
              <a:t>Props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zh-CN" altLang="en-US" b="1" dirty="0"/>
              <a:t>入参</a:t>
            </a:r>
            <a:r>
              <a:rPr lang="en-US" altLang="zh-CN" b="1" dirty="0"/>
              <a:t>)</a:t>
            </a:r>
            <a:endParaRPr lang="en-AU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34D2357-9992-D44C-B7D1-C96264B2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37" y="1834203"/>
            <a:ext cx="11289505" cy="322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02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ja-JP" altLang="en-US" b="1"/>
              <a:t>组件 </a:t>
            </a:r>
            <a:r>
              <a:rPr lang="en-US" altLang="ja-JP" b="1" dirty="0"/>
              <a:t>&amp; </a:t>
            </a:r>
            <a:r>
              <a:rPr lang="en-AU" b="1" dirty="0"/>
              <a:t>Props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zh-CN" altLang="en-US" b="1" dirty="0"/>
              <a:t>入参</a:t>
            </a:r>
            <a:r>
              <a:rPr lang="en-US" altLang="zh-CN" b="1" dirty="0"/>
              <a:t>)</a:t>
            </a:r>
            <a:endParaRPr lang="en-AU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5762275-DDD0-9740-BE67-D4FD3FB4D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88" y="1849763"/>
            <a:ext cx="11313960" cy="30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29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ja-JP" altLang="en-US" b="1"/>
              <a:t>组件 </a:t>
            </a:r>
            <a:r>
              <a:rPr lang="en-US" altLang="ja-JP" b="1" dirty="0"/>
              <a:t>&amp; </a:t>
            </a:r>
            <a:r>
              <a:rPr lang="en-AU" b="1" dirty="0"/>
              <a:t>Props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zh-CN" altLang="en-US" b="1" dirty="0"/>
              <a:t>入参</a:t>
            </a:r>
            <a:r>
              <a:rPr lang="en-US" altLang="zh-CN" b="1" dirty="0"/>
              <a:t>)</a:t>
            </a:r>
            <a:endParaRPr lang="en-AU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EA0D8D3-F36D-E54E-9765-9A94D01AF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06" y="1123402"/>
            <a:ext cx="11407241" cy="492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93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ja-JP" altLang="en-US" b="1"/>
              <a:t>组件 </a:t>
            </a:r>
            <a:r>
              <a:rPr lang="en-US" altLang="ja-JP" b="1" dirty="0"/>
              <a:t>&amp; </a:t>
            </a:r>
            <a:r>
              <a:rPr lang="en-AU" b="1" dirty="0"/>
              <a:t>Props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zh-CN" altLang="en-US" b="1" dirty="0"/>
              <a:t>入参</a:t>
            </a:r>
            <a:r>
              <a:rPr lang="en-US" altLang="zh-CN" b="1" dirty="0"/>
              <a:t>)</a:t>
            </a:r>
            <a:endParaRPr lang="en-AU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0AD7BC-2F17-1841-A3E6-2FD768A51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37" y="884159"/>
            <a:ext cx="11266939" cy="334111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E0D688-5B30-574D-8B73-48C49F324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871" y="4468908"/>
            <a:ext cx="9664588" cy="21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38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ja-JP" altLang="en-US" b="1"/>
              <a:t>组件 </a:t>
            </a:r>
            <a:r>
              <a:rPr lang="en-US" altLang="ja-JP" b="1" dirty="0"/>
              <a:t>&amp; </a:t>
            </a:r>
            <a:r>
              <a:rPr lang="en-AU" b="1" dirty="0"/>
              <a:t>Props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zh-CN" altLang="en-US" b="1" dirty="0"/>
              <a:t>入参</a:t>
            </a:r>
            <a:r>
              <a:rPr lang="en-US" altLang="zh-CN" b="1" dirty="0"/>
              <a:t>)</a:t>
            </a:r>
            <a:endParaRPr lang="en-AU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29C8160-F62F-E249-9D56-071570AB0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37" y="2301183"/>
            <a:ext cx="11172601" cy="25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74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ja-JP" altLang="en-US" b="1"/>
              <a:t>组件 </a:t>
            </a:r>
            <a:r>
              <a:rPr lang="en-US" altLang="ja-JP" b="1" dirty="0"/>
              <a:t>&amp; </a:t>
            </a:r>
            <a:r>
              <a:rPr lang="en-AU" b="1" dirty="0"/>
              <a:t>Props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zh-CN" altLang="en-US" b="1" dirty="0"/>
              <a:t>入参</a:t>
            </a:r>
            <a:r>
              <a:rPr lang="en-US" altLang="zh-CN" b="1" dirty="0"/>
              <a:t>)</a:t>
            </a:r>
            <a:endParaRPr lang="en-AU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2AFC87-0437-064B-8F4D-53DBA0C4D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37" y="954927"/>
            <a:ext cx="11161853" cy="54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99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ja-JP" altLang="en-US" b="1"/>
              <a:t>组件 </a:t>
            </a:r>
            <a:r>
              <a:rPr lang="en-US" altLang="ja-JP" b="1" dirty="0"/>
              <a:t>&amp; </a:t>
            </a:r>
            <a:r>
              <a:rPr lang="en-AU" b="1" dirty="0"/>
              <a:t>Props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zh-CN" altLang="en-US" b="1" dirty="0"/>
              <a:t>入参</a:t>
            </a:r>
            <a:r>
              <a:rPr lang="en-US" altLang="zh-CN" b="1" dirty="0"/>
              <a:t>)</a:t>
            </a:r>
            <a:endParaRPr lang="en-AU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pic>
        <p:nvPicPr>
          <p:cNvPr id="4" name="Picture 3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0480B46A-8EF1-8B48-865A-6A54A88C0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34" y="1612940"/>
            <a:ext cx="11335063" cy="402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36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ja-JP" altLang="en-US" b="1"/>
              <a:t>组件 </a:t>
            </a:r>
            <a:r>
              <a:rPr lang="en-US" altLang="ja-JP" b="1" dirty="0"/>
              <a:t>&amp; </a:t>
            </a:r>
            <a:r>
              <a:rPr lang="en-AU" b="1" dirty="0"/>
              <a:t>Props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zh-CN" altLang="en-US" b="1" dirty="0"/>
              <a:t>入参</a:t>
            </a:r>
            <a:r>
              <a:rPr lang="en-US" altLang="zh-CN" b="1" dirty="0"/>
              <a:t>)</a:t>
            </a:r>
            <a:endParaRPr lang="en-AU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DE61E27-8C76-154C-B7FA-5D820BC7C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00" y="1873610"/>
            <a:ext cx="11319497" cy="332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50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en-AU" b="1" dirty="0"/>
              <a:t>State &amp; </a:t>
            </a:r>
            <a:r>
              <a:rPr lang="ja-JP" altLang="en-US" b="1"/>
              <a:t>生命周期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参考</a:t>
            </a:r>
            <a:r>
              <a:rPr lang="zh-CN" altLang="en-US" sz="2000" dirty="0"/>
              <a:t>：</a:t>
            </a:r>
            <a:r>
              <a:rPr lang="en-AU" altLang="zh-CN" sz="2000" dirty="0"/>
              <a:t> </a:t>
            </a:r>
            <a:r>
              <a:rPr lang="en-AU" altLang="zh-CN" sz="2000" dirty="0">
                <a:hlinkClick r:id="rId3"/>
              </a:rPr>
              <a:t>https://zh-hans.reactjs.org/docs/state-and-lifecycle.html</a:t>
            </a:r>
            <a:endParaRPr lang="en-AU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61F05-1FCB-0245-85A1-FA20F8B49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841" y="1396452"/>
            <a:ext cx="8209700" cy="677962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5502BE5-0FA9-DE4A-9363-E298CDEB8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995" y="2157659"/>
            <a:ext cx="10387169" cy="445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50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ja-JP" altLang="en-US" b="1"/>
              <a:t>事件处理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参考</a:t>
            </a:r>
            <a:r>
              <a:rPr lang="zh-CN" altLang="en-US" sz="2000" dirty="0"/>
              <a:t>：</a:t>
            </a:r>
            <a:r>
              <a:rPr lang="en-AU" altLang="zh-CN" sz="2000" dirty="0"/>
              <a:t> </a:t>
            </a:r>
            <a:r>
              <a:rPr lang="en-AU" altLang="zh-CN" sz="2000" dirty="0">
                <a:hlinkClick r:id="rId3"/>
              </a:rPr>
              <a:t>https://zh-hans.reactjs.org/docs/handling-events.html</a:t>
            </a:r>
            <a:endParaRPr lang="en-AU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77E9A6-AC90-A342-9419-448A1264B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744" y="1409693"/>
            <a:ext cx="9923361" cy="512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53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en-US" altLang="zh-CN" b="1" dirty="0"/>
              <a:t>React</a:t>
            </a:r>
            <a:r>
              <a:rPr lang="zh-CN" altLang="en-US" b="1" dirty="0"/>
              <a:t>框架 核心思想</a:t>
            </a:r>
            <a:endParaRPr lang="ja-JP" alt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dirty="0" err="1"/>
              <a:t>模块化设计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数据绑定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DOM</a:t>
            </a:r>
            <a:r>
              <a:rPr lang="zh-CN" altLang="en-US" dirty="0"/>
              <a:t> 局部快速跟新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30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ja-JP" altLang="en-US" b="1"/>
              <a:t>条件渲染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参考</a:t>
            </a:r>
            <a:r>
              <a:rPr lang="zh-CN" altLang="en-US" sz="2000" dirty="0"/>
              <a:t>：</a:t>
            </a:r>
            <a:r>
              <a:rPr lang="en-AU" altLang="zh-CN" sz="2000" dirty="0"/>
              <a:t> </a:t>
            </a:r>
            <a:r>
              <a:rPr lang="en-AU" altLang="zh-CN" sz="2000" dirty="0">
                <a:hlinkClick r:id="rId3"/>
              </a:rPr>
              <a:t>https://zh-hans.reactjs.org/docs/conditional-rendering.html</a:t>
            </a:r>
            <a:endParaRPr lang="en-AU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D812EE9-8EFB-C440-B12F-0C331BD38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273" y="2394941"/>
            <a:ext cx="9977731" cy="235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ja-JP" altLang="en-US" b="1"/>
              <a:t>条件渲染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54BA47-D577-A84B-A59A-7FD406C7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69" y="928377"/>
            <a:ext cx="8794828" cy="59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55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ja-JP" altLang="en-US" b="1"/>
              <a:t>创建新的 </a:t>
            </a:r>
            <a:r>
              <a:rPr lang="en-AU" b="1" dirty="0"/>
              <a:t>React </a:t>
            </a:r>
            <a:r>
              <a:rPr lang="ja-JP" altLang="en-US" b="1"/>
              <a:t>应用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参考</a:t>
            </a:r>
            <a:r>
              <a:rPr lang="zh-CN" altLang="en-US" sz="2000" dirty="0"/>
              <a:t>：</a:t>
            </a:r>
            <a:r>
              <a:rPr lang="en-AU" altLang="zh-CN" sz="2000" dirty="0"/>
              <a:t> </a:t>
            </a:r>
            <a:r>
              <a:rPr lang="en-AU" altLang="zh-CN" sz="2000" dirty="0">
                <a:hlinkClick r:id="rId3"/>
              </a:rPr>
              <a:t>https://zh-hans.reactjs.org/docs/create-a-new-react-app.html</a:t>
            </a:r>
            <a:endParaRPr lang="en-AU" altLang="zh-CN" sz="2000" dirty="0"/>
          </a:p>
          <a:p>
            <a:endParaRPr lang="en-AU" sz="2000" dirty="0"/>
          </a:p>
          <a:p>
            <a:endParaRPr lang="en-US" sz="2000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971CA64-712F-284F-B70C-2A692EDDE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37" y="1602849"/>
            <a:ext cx="11258469" cy="365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ja-JP" altLang="en-US" b="1"/>
              <a:t>创建新的 </a:t>
            </a:r>
            <a:r>
              <a:rPr lang="en-AU" b="1" dirty="0"/>
              <a:t>React </a:t>
            </a:r>
            <a:r>
              <a:rPr lang="ja-JP" altLang="en-US" b="1"/>
              <a:t>应用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参考</a:t>
            </a:r>
            <a:r>
              <a:rPr lang="zh-CN" altLang="en-US" sz="2000" dirty="0"/>
              <a:t>：</a:t>
            </a:r>
            <a:r>
              <a:rPr lang="en-AU" altLang="zh-CN" sz="2000" dirty="0"/>
              <a:t> </a:t>
            </a:r>
            <a:r>
              <a:rPr lang="en-AU" altLang="zh-CN" sz="2000" dirty="0">
                <a:hlinkClick r:id="rId3"/>
              </a:rPr>
              <a:t>https://www.runoob.com/react/react-install.html</a:t>
            </a:r>
            <a:endParaRPr lang="en-AU" altLang="zh-CN" sz="2000" dirty="0"/>
          </a:p>
          <a:p>
            <a:endParaRPr lang="en-AU" sz="2000" dirty="0"/>
          </a:p>
          <a:p>
            <a:endParaRPr lang="en-US" sz="2000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7F00D7-9E6E-EC4F-8395-5C7F2648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96" y="1303826"/>
            <a:ext cx="7778490" cy="556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1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ja-JP" altLang="en-US" b="1"/>
              <a:t>创建新的 </a:t>
            </a:r>
            <a:r>
              <a:rPr lang="en-AU" b="1" dirty="0"/>
              <a:t>React </a:t>
            </a:r>
            <a:r>
              <a:rPr lang="ja-JP" altLang="en-US" b="1"/>
              <a:t>应用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参考</a:t>
            </a:r>
            <a:r>
              <a:rPr lang="zh-CN" altLang="en-US" sz="2000" dirty="0"/>
              <a:t>：</a:t>
            </a:r>
            <a:r>
              <a:rPr lang="en-AU" altLang="zh-CN" sz="2000" dirty="0"/>
              <a:t> </a:t>
            </a:r>
            <a:r>
              <a:rPr lang="en-AU" altLang="zh-CN" sz="2000" dirty="0">
                <a:hlinkClick r:id="rId3"/>
              </a:rPr>
              <a:t>https://www.runoob.com/react/react-install.html</a:t>
            </a:r>
            <a:endParaRPr lang="en-AU" altLang="zh-CN" sz="2000" dirty="0"/>
          </a:p>
          <a:p>
            <a:endParaRPr lang="en-AU" sz="2000" dirty="0"/>
          </a:p>
          <a:p>
            <a:endParaRPr lang="en-US" sz="2000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7F00D7-9E6E-EC4F-8395-5C7F2648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96" y="1303826"/>
            <a:ext cx="7778490" cy="556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57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en-US" altLang="ja-JP" b="1" dirty="0"/>
              <a:t>Hello</a:t>
            </a:r>
            <a:r>
              <a:rPr lang="zh-CN" altLang="en-US" b="1" dirty="0"/>
              <a:t> </a:t>
            </a:r>
            <a:r>
              <a:rPr lang="en-US" altLang="zh-CN" b="1" dirty="0"/>
              <a:t>World</a:t>
            </a:r>
            <a:r>
              <a:rPr lang="zh-CN" altLang="en-US" b="1" dirty="0"/>
              <a:t> 例子</a:t>
            </a:r>
            <a:endParaRPr lang="ja-JP" alt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参考</a:t>
            </a:r>
            <a:r>
              <a:rPr lang="zh-CN" altLang="en-US" sz="2000" dirty="0"/>
              <a:t>：</a:t>
            </a:r>
            <a:r>
              <a:rPr lang="en-AU" altLang="zh-CN" sz="2000" dirty="0"/>
              <a:t> </a:t>
            </a:r>
            <a:r>
              <a:rPr lang="en-AU" altLang="zh-CN" sz="2000" dirty="0">
                <a:hlinkClick r:id="rId3"/>
              </a:rPr>
              <a:t>https://zh-hans.reactjs.org/docs/hello-world.html</a:t>
            </a:r>
            <a:endParaRPr lang="en-AU" altLang="zh-CN" sz="2000" dirty="0"/>
          </a:p>
          <a:p>
            <a:endParaRPr lang="en-US" sz="2000" dirty="0"/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06D8DFEE-75B3-894F-8816-1C68EE52B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37" y="1895601"/>
            <a:ext cx="11053146" cy="29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23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en-AU" b="1" dirty="0"/>
              <a:t>JSX </a:t>
            </a:r>
            <a:r>
              <a:rPr lang="ja-JP" altLang="en-US" b="1"/>
              <a:t>简介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8AD8284-E45F-1240-A8EF-E37D5461E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67" y="1612940"/>
            <a:ext cx="10911662" cy="347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8FB5-CDA9-D441-B4B3-625A0855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7" y="0"/>
            <a:ext cx="7055664" cy="806470"/>
          </a:xfrm>
        </p:spPr>
        <p:txBody>
          <a:bodyPr anchor="ctr">
            <a:noAutofit/>
          </a:bodyPr>
          <a:lstStyle/>
          <a:p>
            <a:r>
              <a:rPr lang="en-AU" b="1" dirty="0"/>
              <a:t>JSX </a:t>
            </a:r>
            <a:r>
              <a:rPr lang="ja-JP" altLang="en-US" b="1"/>
              <a:t>简介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552ED984-F301-4C4A-A031-B37D77A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46" y="-7126"/>
            <a:ext cx="2487251" cy="9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F1469F2-6DBB-3D4C-80B7-D8398FB64977}"/>
              </a:ext>
            </a:extLst>
          </p:cNvPr>
          <p:cNvSpPr txBox="1">
            <a:spLocks/>
          </p:cNvSpPr>
          <p:nvPr/>
        </p:nvSpPr>
        <p:spPr>
          <a:xfrm>
            <a:off x="856937" y="947800"/>
            <a:ext cx="10387168" cy="5752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pic>
        <p:nvPicPr>
          <p:cNvPr id="4" name="Picture 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3FD904B8-C700-C442-AFB7-F19582367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95" y="1304247"/>
            <a:ext cx="10791463" cy="47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3610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288</Words>
  <Application>Microsoft Macintosh PowerPoint</Application>
  <PresentationFormat>Widescreen</PresentationFormat>
  <Paragraphs>50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Univers</vt:lpstr>
      <vt:lpstr>GradientVTI</vt:lpstr>
      <vt:lpstr>UOW ISIT207 Week 12 (React)   </vt:lpstr>
      <vt:lpstr>前端3大框架</vt:lpstr>
      <vt:lpstr>React框架 核心思想</vt:lpstr>
      <vt:lpstr>创建新的 React 应用</vt:lpstr>
      <vt:lpstr>创建新的 React 应用</vt:lpstr>
      <vt:lpstr>创建新的 React 应用</vt:lpstr>
      <vt:lpstr>Hello World 例子</vt:lpstr>
      <vt:lpstr>JSX 简介</vt:lpstr>
      <vt:lpstr>JSX 简介</vt:lpstr>
      <vt:lpstr>JSX 简介</vt:lpstr>
      <vt:lpstr>JSX 简介</vt:lpstr>
      <vt:lpstr>JSX 简介</vt:lpstr>
      <vt:lpstr>JSX 简介</vt:lpstr>
      <vt:lpstr>JSX 简介</vt:lpstr>
      <vt:lpstr>React 元素渲染</vt:lpstr>
      <vt:lpstr>React 元素渲染</vt:lpstr>
      <vt:lpstr>React 元素渲染</vt:lpstr>
      <vt:lpstr>React 元素渲染</vt:lpstr>
      <vt:lpstr>组件 &amp; Props (入参)</vt:lpstr>
      <vt:lpstr>组件 &amp; Props (入参)</vt:lpstr>
      <vt:lpstr>组件 &amp; Props (入参)</vt:lpstr>
      <vt:lpstr>组件 &amp; Props (入参)</vt:lpstr>
      <vt:lpstr>组件 &amp; Props (入参)</vt:lpstr>
      <vt:lpstr>组件 &amp; Props (入参)</vt:lpstr>
      <vt:lpstr>组件 &amp; Props (入参)</vt:lpstr>
      <vt:lpstr>组件 &amp; Props (入参)</vt:lpstr>
      <vt:lpstr>组件 &amp; Props (入参)</vt:lpstr>
      <vt:lpstr>State &amp; 生命周期</vt:lpstr>
      <vt:lpstr>事件处理</vt:lpstr>
      <vt:lpstr>条件渲染</vt:lpstr>
      <vt:lpstr>条件渲染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UOW ISIT207 Week 2 (CSIT128 Review)   </dc:title>
  <dc:creator>Jihang Zhang</dc:creator>
  <cp:lastModifiedBy>Jihang Zhang</cp:lastModifiedBy>
  <cp:revision>34</cp:revision>
  <dcterms:created xsi:type="dcterms:W3CDTF">2020-08-12T12:12:04Z</dcterms:created>
  <dcterms:modified xsi:type="dcterms:W3CDTF">2020-10-30T04:41:26Z</dcterms:modified>
</cp:coreProperties>
</file>